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3" r:id="rId3"/>
    <p:sldId id="264" r:id="rId4"/>
    <p:sldId id="262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2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A6EE-372C-480F-9E50-2A516EF4216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CB10-4856-430C-A785-4A5CD4770D2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A6EE-372C-480F-9E50-2A516EF4216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CB10-4856-430C-A785-4A5CD4770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A6EE-372C-480F-9E50-2A516EF4216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CB10-4856-430C-A785-4A5CD4770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A6EE-372C-480F-9E50-2A516EF4216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CB10-4856-430C-A785-4A5CD4770D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A6EE-372C-480F-9E50-2A516EF4216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CB10-4856-430C-A785-4A5CD4770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A6EE-372C-480F-9E50-2A516EF4216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CB10-4856-430C-A785-4A5CD4770D2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A6EE-372C-480F-9E50-2A516EF4216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CB10-4856-430C-A785-4A5CD4770D2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A6EE-372C-480F-9E50-2A516EF4216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CB10-4856-430C-A785-4A5CD4770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A6EE-372C-480F-9E50-2A516EF4216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CB10-4856-430C-A785-4A5CD4770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A6EE-372C-480F-9E50-2A516EF4216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CB10-4856-430C-A785-4A5CD4770D2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3A6EE-372C-480F-9E50-2A516EF4216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9CB10-4856-430C-A785-4A5CD4770D2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B3A6EE-372C-480F-9E50-2A516EF4216B}" type="datetimeFigureOut">
              <a:rPr lang="ru-RU" smtClean="0"/>
              <a:t>18.05.2020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C89CB10-4856-430C-A785-4A5CD4770D2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38200" y="620487"/>
            <a:ext cx="10515600" cy="5421084"/>
          </a:xfrm>
        </p:spPr>
        <p:txBody>
          <a:bodyPr>
            <a:normAutofit fontScale="40000" lnSpcReduction="20000"/>
          </a:bodyPr>
          <a:lstStyle/>
          <a:p>
            <a:pPr marL="0" indent="0" algn="ctr">
              <a:buNone/>
            </a:pPr>
            <a:r>
              <a:rPr lang="ru-RU" sz="7000" b="1" dirty="0">
                <a:latin typeface="Times New Roman" pitchFamily="18" charset="0"/>
                <a:cs typeface="Times New Roman" pitchFamily="18" charset="0"/>
              </a:rPr>
              <a:t>Мониторинг числа воспитанников, принимающих участие </a:t>
            </a:r>
            <a:endParaRPr lang="ru-RU" sz="7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7000" b="1" dirty="0">
                <a:latin typeface="Times New Roman" pitchFamily="18" charset="0"/>
                <a:cs typeface="Times New Roman" pitchFamily="18" charset="0"/>
              </a:rPr>
              <a:t>в образовательных мероприятиях, проводимых в </a:t>
            </a: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форме</a:t>
            </a:r>
          </a:p>
          <a:p>
            <a:pPr marL="0" indent="0" algn="ctr">
              <a:buNone/>
            </a:pP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b="1" dirty="0">
                <a:latin typeface="Times New Roman" pitchFamily="18" charset="0"/>
                <a:cs typeface="Times New Roman" pitchFamily="18" charset="0"/>
              </a:rPr>
              <a:t>электронного обучения с применением </a:t>
            </a: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дистанционных</a:t>
            </a:r>
          </a:p>
          <a:p>
            <a:pPr marL="0" indent="0" algn="ctr">
              <a:buNone/>
            </a:pPr>
            <a:r>
              <a:rPr lang="ru-RU" sz="7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000" b="1" dirty="0">
                <a:latin typeface="Times New Roman" pitchFamily="18" charset="0"/>
                <a:cs typeface="Times New Roman" pitchFamily="18" charset="0"/>
              </a:rPr>
              <a:t>образовательных технологий</a:t>
            </a:r>
            <a:endParaRPr lang="ru-RU" sz="7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15.05.2020</a:t>
            </a:r>
            <a:endParaRPr lang="ru-RU" sz="7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Количество воспитанников –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29 </a:t>
            </a:r>
            <a:r>
              <a:rPr lang="ru-RU" sz="7000" dirty="0" smtClean="0">
                <a:latin typeface="Times New Roman" pitchFamily="18" charset="0"/>
                <a:cs typeface="Times New Roman" pitchFamily="18" charset="0"/>
              </a:rPr>
              <a:t>чел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7000" smtClean="0">
                <a:latin typeface="Times New Roman" pitchFamily="18" charset="0"/>
                <a:cs typeface="Times New Roman" pitchFamily="18" charset="0"/>
              </a:rPr>
              <a:t>(24 % </a:t>
            </a: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от общего числа воспитанников)</a:t>
            </a:r>
          </a:p>
          <a:p>
            <a:pPr marL="0" indent="0">
              <a:buNone/>
            </a:pPr>
            <a:r>
              <a:rPr lang="ru-RU" sz="7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73264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435" y="718456"/>
            <a:ext cx="4082142" cy="5442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772" y="378537"/>
            <a:ext cx="3992562" cy="612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94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15" y="556501"/>
            <a:ext cx="7771868" cy="5828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583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AppData\Local\Microsoft\Windows\INetCache\Content.Word\IMG-aa6f84681f32a0b9fc18603ea7580da0-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71" y="1567542"/>
            <a:ext cx="3020786" cy="426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AppData\Local\Microsoft\Windows\INetCache\Content.Word\IMG-fbe55260940a86b190b996962dd0bb4f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33" y="1001486"/>
            <a:ext cx="2907937" cy="4680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AppData\Local\Microsoft\Windows\INetCache\Content.Word\IMG-5d83c62ea2cc18d4f1e3666617e7bbe1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021" y="620486"/>
            <a:ext cx="3105150" cy="4284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102691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288</TotalTime>
  <Words>22</Words>
  <Application>Microsoft Office PowerPoint</Application>
  <PresentationFormat>Произвольный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МБДОУ №5</dc:creator>
  <cp:lastModifiedBy>Делопроизводитель</cp:lastModifiedBy>
  <cp:revision>23</cp:revision>
  <dcterms:created xsi:type="dcterms:W3CDTF">2020-04-21T07:14:31Z</dcterms:created>
  <dcterms:modified xsi:type="dcterms:W3CDTF">2020-05-18T07:18:21Z</dcterms:modified>
</cp:coreProperties>
</file>