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61567"/>
      </p:ext>
    </p:extLst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60894"/>
      </p:ext>
    </p:extLst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17888"/>
      </p:ext>
    </p:extLst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09049"/>
      </p:ext>
    </p:extLst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84315"/>
      </p:ext>
    </p:extLst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31790"/>
      </p:ext>
    </p:extLst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62354"/>
      </p:ext>
    </p:extLst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4832"/>
      </p:ext>
    </p:extLst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35301"/>
      </p:ext>
    </p:extLst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14063"/>
      </p:ext>
    </p:extLst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98058"/>
      </p:ext>
    </p:extLst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F818-4279-49D5-8C3D-4DA389D29E1F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18EA-F63F-4D0E-A734-4DCC3D432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0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ngsanaUPC" panose="02020603050405020304" pitchFamily="18" charset="-34"/>
              </a:rPr>
              <a:t>Рукам – работа, душе праздник. 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Фотовыставка.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ecdf3d9298e09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3845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28771" cy="64928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занимаемся творчеством, наше сердце раскрывается и переливается цветами радости и счастья.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63" y="63085"/>
            <a:ext cx="5096186" cy="679491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22338951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743" y="365125"/>
            <a:ext cx="4601027" cy="67759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Антонкина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Викторовна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хочу вам представить фотовыставку своих работ.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292378"/>
            <a:ext cx="4992915" cy="656562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2655481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713" y="4782457"/>
            <a:ext cx="9176656" cy="207554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08" y="156482"/>
            <a:ext cx="5801784" cy="435133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7923455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4909457" cy="64928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Пинетки для доченьки.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47" y="365125"/>
            <a:ext cx="4824895" cy="643319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8424700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65914" cy="591956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 получилась на славу.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77" y="595804"/>
            <a:ext cx="4389466" cy="585262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01595199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3541486" cy="62679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Цыплятки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ребятки.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38" y="783034"/>
            <a:ext cx="7242175" cy="543163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5825225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86" y="45221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Вязаный пальчиковый театр нравится не только дома, но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427">
            <a:off x="341787" y="2383529"/>
            <a:ext cx="4051761" cy="303882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867">
            <a:off x="8490857" y="3586568"/>
            <a:ext cx="3643086" cy="273231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90" y="2278743"/>
            <a:ext cx="3137807" cy="418374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7567614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для волос в технике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канзаши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49" y="1690688"/>
            <a:ext cx="3241406" cy="432187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192">
            <a:off x="8121331" y="1880282"/>
            <a:ext cx="3351519" cy="432843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623">
            <a:off x="1641669" y="1922354"/>
            <a:ext cx="3417775" cy="455703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894108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57" y="365125"/>
            <a:ext cx="4717143" cy="612276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принцесса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13700" r="21730" b="12032"/>
          <a:stretch/>
        </p:blipFill>
        <p:spPr>
          <a:xfrm>
            <a:off x="7506159" y="62819"/>
            <a:ext cx="4555211" cy="672737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8591956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78</Words>
  <Application>Microsoft Office PowerPoint</Application>
  <PresentationFormat>Широкоэкранный</PresentationFormat>
  <Paragraphs>12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AngsanaUPC</vt:lpstr>
      <vt:lpstr>Arial</vt:lpstr>
      <vt:lpstr>Calibri</vt:lpstr>
      <vt:lpstr>Calibri Light</vt:lpstr>
      <vt:lpstr>Times New Roman</vt:lpstr>
      <vt:lpstr>Тема Office</vt:lpstr>
      <vt:lpstr>Рукам – работа, душе праздник. </vt:lpstr>
      <vt:lpstr>Меня зовут Антонкина Ольга Викторовна и я хочу вам представить фотовыставку своих работ.</vt:lpstr>
      <vt:lpstr>Снеговик и Дед Мороз</vt:lpstr>
      <vt:lpstr>Пинетки для доченьки.</vt:lpstr>
      <vt:lpstr>Снегурочка получилась на славу.</vt:lpstr>
      <vt:lpstr>Цыплятки - ребятки.</vt:lpstr>
      <vt:lpstr>Вязаный пальчиковый театр нравится не только дома, но и в детском саду.</vt:lpstr>
      <vt:lpstr>Украшение для волос в технике канзаши</vt:lpstr>
      <vt:lpstr>Настоящая принцесса</vt:lpstr>
      <vt:lpstr>Когда мы занимаемся творчеством, наше сердце раскрывается и переливается цветами радости и счастья.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Рукам – работа, душе праздник.</dc:title>
  <dc:creator>МБДОУ №5</dc:creator>
  <cp:lastModifiedBy>Windows User</cp:lastModifiedBy>
  <cp:revision>8</cp:revision>
  <dcterms:created xsi:type="dcterms:W3CDTF">2020-09-14T03:04:54Z</dcterms:created>
  <dcterms:modified xsi:type="dcterms:W3CDTF">2020-09-14T05:33:02Z</dcterms:modified>
</cp:coreProperties>
</file>